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  <p:sldId id="258" r:id="rId7"/>
    <p:sldId id="259" r:id="rId8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A3B7BF-9491-47FF-88C3-EE5EEF2BB3B5}" v="2" dt="2023-06-22T08:56:10.9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14" d="100"/>
          <a:sy n="114" d="100"/>
        </p:scale>
        <p:origin x="12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3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3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8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6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7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2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9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4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5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9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D2A6-5150-FE48-A6D8-3CF07EE4CA2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2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0D2A6-5150-FE48-A6D8-3CF07EE4CA2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03162-9CFA-694C-A5C5-B9A84A459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2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327FFE4D-E84C-4DF0-4317-87BB92217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9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Spaghetti Bolognaise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Crispy Cod Fishcake with Tomato Ketchup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Chicken, Stuffing &amp; Rich Gravy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Beef Olive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Classic Margherita Pizza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Italian Chicken &amp; Tomato Pasta Bake &amp; Garlic Bread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Chicken Panini &amp; Coleslaw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Hot Dog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Chicken Wrap &amp; Sweet </a:t>
            </a:r>
            <a:r>
              <a:rPr lang="en-US" sz="1000" b="1" dirty="0" err="1"/>
              <a:t>Chilli</a:t>
            </a:r>
            <a:r>
              <a:rPr lang="en-US" sz="1000" b="1" dirty="0"/>
              <a:t> Salsa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Baton Carrots &amp; Baked Beans</a:t>
            </a:r>
          </a:p>
          <a:p>
            <a:endParaRPr lang="en-US" sz="1000" b="1" dirty="0"/>
          </a:p>
          <a:p>
            <a:r>
              <a:rPr lang="en-US" sz="1000" b="1" dirty="0"/>
              <a:t>Mashed Potato, Salad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Coleslaw</a:t>
            </a:r>
          </a:p>
          <a:p>
            <a:endParaRPr lang="en-US" sz="1000" b="1" dirty="0"/>
          </a:p>
          <a:p>
            <a:r>
              <a:rPr lang="en-US" sz="1000" b="1" dirty="0"/>
              <a:t>Chipped Potato, Mashed Potato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Steamed Broccoli &amp; Sweetcorn</a:t>
            </a:r>
          </a:p>
          <a:p>
            <a:endParaRPr lang="en-US" sz="1000" b="1" dirty="0"/>
          </a:p>
          <a:p>
            <a:r>
              <a:rPr lang="en-US" sz="1000" b="1" dirty="0"/>
              <a:t>Oven Roasted Potato Wedges, Rice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Baton Carrots &amp; Savoy Cabbage</a:t>
            </a:r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Mashed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Spaghetti Hoops</a:t>
            </a:r>
          </a:p>
          <a:p>
            <a:endParaRPr lang="en-US" sz="1000" b="1" dirty="0"/>
          </a:p>
          <a:p>
            <a:r>
              <a:rPr lang="en-US" sz="1000" b="1" dirty="0"/>
              <a:t>Chipped Potato, Mashed Potato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Homemade Ginger Biscuit &amp; Custard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Banana Yoghurt Pot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Strawberry Jelly, Ice Cream &amp; Fruit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Chocolate Sponge &amp; Custard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Fresh Fruit &amp; Yoghurt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1F797D-1028-FFBD-6D07-D10BD6ABF6E6}"/>
              </a:ext>
            </a:extLst>
          </p:cNvPr>
          <p:cNvSpPr txBox="1"/>
          <p:nvPr/>
        </p:nvSpPr>
        <p:spPr>
          <a:xfrm>
            <a:off x="8193119" y="927531"/>
            <a:ext cx="15325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Week Commencing: </a:t>
            </a:r>
          </a:p>
          <a:p>
            <a:pPr algn="r"/>
            <a:r>
              <a:rPr lang="en-US" sz="1000" b="1" dirty="0"/>
              <a:t>Sept 18, Oct 16, Nov 13,  Dec 11, Jan 15, Feb 12.</a:t>
            </a:r>
          </a:p>
        </p:txBody>
      </p:sp>
    </p:spTree>
    <p:extLst>
      <p:ext uri="{BB962C8B-B14F-4D97-AF65-F5344CB8AC3E}">
        <p14:creationId xmlns:p14="http://schemas.microsoft.com/office/powerpoint/2010/main" val="340815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44D535AA-6B70-3A50-B39E-BB4238661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Chicken Nuggets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Homemade </a:t>
            </a:r>
            <a:r>
              <a:rPr lang="en-US" sz="1000" b="1" dirty="0" err="1"/>
              <a:t>Lasagne</a:t>
            </a:r>
            <a:r>
              <a:rPr lang="en-US" sz="1000" b="1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Turkey, Stuffing &amp; Rich Gravy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Salmon Fishcake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Spaghetti Bolognaise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BBQ Chicken Pizza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Golden Crumbed Fish Fingers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Steak Burger &amp; Tomato Ketchup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Chicken Crumble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Steamed Broccoli &amp; Garden Peas </a:t>
            </a:r>
          </a:p>
          <a:p>
            <a:endParaRPr lang="en-US" sz="1000" b="1" dirty="0"/>
          </a:p>
          <a:p>
            <a:r>
              <a:rPr lang="en-US" sz="1000" b="1" dirty="0"/>
              <a:t>Chipped Potato, Rice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&amp; Baked Beans </a:t>
            </a:r>
          </a:p>
          <a:p>
            <a:endParaRPr lang="en-US" sz="1000" b="1" dirty="0"/>
          </a:p>
          <a:p>
            <a:r>
              <a:rPr lang="en-US" sz="1000" b="1" dirty="0"/>
              <a:t>Diced Potatoes, Mashed Potatoes, Salad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</a:t>
            </a:r>
          </a:p>
          <a:p>
            <a:endParaRPr lang="en-US" sz="1000" b="1" dirty="0"/>
          </a:p>
          <a:p>
            <a:r>
              <a:rPr lang="en-US" sz="1000" b="1" dirty="0"/>
              <a:t>Rice, Salad, Mashed Potato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Cauliflower &amp; Baton Carrots</a:t>
            </a:r>
          </a:p>
          <a:p>
            <a:endParaRPr lang="en-US" sz="1000" b="1" dirty="0"/>
          </a:p>
          <a:p>
            <a:r>
              <a:rPr lang="en-US" sz="1000" b="1" dirty="0"/>
              <a:t>Mashed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&amp; Salad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Chipped Potato, Rice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Ice Cream, Chocolate Sauce &amp; Sliced Pears 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Rice Krispie Square &amp; Fruit </a:t>
            </a:r>
          </a:p>
          <a:p>
            <a:endParaRPr lang="en-US" sz="1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Fruit &amp; Rice Pudding 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Fruit Muffin </a:t>
            </a:r>
          </a:p>
          <a:p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/>
              <a:t>Flakemeal</a:t>
            </a:r>
            <a:r>
              <a:rPr lang="en-US" sz="1000" b="1" dirty="0"/>
              <a:t> Biscuit &amp; Fruit </a:t>
            </a:r>
          </a:p>
          <a:p>
            <a:endParaRPr lang="en-US" sz="1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DF9AB5-4BF8-51F1-32B0-F36E3510DC4C}"/>
              </a:ext>
            </a:extLst>
          </p:cNvPr>
          <p:cNvSpPr txBox="1"/>
          <p:nvPr/>
        </p:nvSpPr>
        <p:spPr>
          <a:xfrm>
            <a:off x="8237989" y="927531"/>
            <a:ext cx="14791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Week Commencing: </a:t>
            </a:r>
          </a:p>
          <a:p>
            <a:pPr algn="r"/>
            <a:r>
              <a:rPr lang="en-US" sz="1000" b="1" dirty="0"/>
              <a:t>Aug 28, Sept 25, Oct 23, Nov 20, Dec 18, Jan 22.</a:t>
            </a:r>
          </a:p>
        </p:txBody>
      </p:sp>
    </p:spTree>
    <p:extLst>
      <p:ext uri="{BB962C8B-B14F-4D97-AF65-F5344CB8AC3E}">
        <p14:creationId xmlns:p14="http://schemas.microsoft.com/office/powerpoint/2010/main" val="102279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349A8D32-4DEF-FF4D-B8A1-1F7FD6854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9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Golden Crumbed Fish Fingers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Mighty Mac ‘n’ Cheese with Garlic Bread Slice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Chicken, Stuffing &amp; Rich Gravy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Mexican </a:t>
            </a:r>
            <a:r>
              <a:rPr lang="en-US" sz="1000" b="1" dirty="0" err="1"/>
              <a:t>Chilli</a:t>
            </a:r>
            <a:r>
              <a:rPr lang="en-US" sz="1000" b="1" dirty="0"/>
              <a:t> with Nachos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Beef Meatballs with Italian Tomato &amp; Basil Sauce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Margherita Pizza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Bacon Slice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/>
              <a:t>Tasty Pork </a:t>
            </a:r>
            <a:r>
              <a:rPr lang="en-US" sz="1000" b="1" dirty="0"/>
              <a:t>Sausages with Tomato Ketchup or Gravy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Chicken Panini &amp; Coleslaw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Baked Beans &amp; Broccoli &amp; Coleslaw </a:t>
            </a:r>
          </a:p>
          <a:p>
            <a:endParaRPr lang="en-US" sz="1000" b="1" dirty="0"/>
          </a:p>
          <a:p>
            <a:r>
              <a:rPr lang="en-US" sz="1000" b="1" dirty="0"/>
              <a:t>Mashed Potatoes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Salad </a:t>
            </a:r>
          </a:p>
          <a:p>
            <a:endParaRPr lang="en-US" sz="1000" b="1" dirty="0"/>
          </a:p>
          <a:p>
            <a:r>
              <a:rPr lang="en-US" sz="1000" b="1" dirty="0"/>
              <a:t>Oven Baked Potato Wedges, Pasta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Mini Corn on the Cob </a:t>
            </a:r>
          </a:p>
          <a:p>
            <a:endParaRPr lang="en-US" sz="1000" b="1" dirty="0"/>
          </a:p>
          <a:p>
            <a:r>
              <a:rPr lang="en-US" sz="1000" b="1" dirty="0"/>
              <a:t>Steamed Rice, Chipped Potatoes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Baton Carrots &amp; Tossed Salad</a:t>
            </a:r>
          </a:p>
          <a:p>
            <a:endParaRPr lang="en-US" sz="1000" b="1" dirty="0"/>
          </a:p>
          <a:p>
            <a:r>
              <a:rPr lang="en-US" sz="1000" b="1" dirty="0"/>
              <a:t>Mashed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Sweetcorn &amp; Spaghetti Hoops </a:t>
            </a:r>
          </a:p>
          <a:p>
            <a:endParaRPr lang="en-US" sz="1000" b="1" dirty="0"/>
          </a:p>
          <a:p>
            <a:r>
              <a:rPr lang="en-US" sz="1000" b="1" dirty="0"/>
              <a:t>Chipped Potatoes, Mashed Potato, Salad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Artic Roll with Peaches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Strawberry Jelly &amp; Fruit </a:t>
            </a:r>
          </a:p>
          <a:p>
            <a:endParaRPr lang="en-US" sz="1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Shortbread, Custard &amp; Fruit 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Jam &amp; Coconut Sponge &amp; Custard</a:t>
            </a:r>
          </a:p>
          <a:p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Melon Wedge</a:t>
            </a:r>
          </a:p>
          <a:p>
            <a:endParaRPr lang="en-US" sz="1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BC33C1-70D9-34AA-17B8-CF716D0FC3B3}"/>
              </a:ext>
            </a:extLst>
          </p:cNvPr>
          <p:cNvSpPr txBox="1"/>
          <p:nvPr/>
        </p:nvSpPr>
        <p:spPr>
          <a:xfrm>
            <a:off x="8171900" y="927531"/>
            <a:ext cx="15538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Week Commencing: </a:t>
            </a:r>
          </a:p>
          <a:p>
            <a:pPr algn="r"/>
            <a:r>
              <a:rPr lang="en-US" sz="1000" b="1" dirty="0"/>
              <a:t>Sept 04,  Oct 02, Oct 30,  Nov 27,  Jan 01, Jan 29. </a:t>
            </a:r>
          </a:p>
        </p:txBody>
      </p:sp>
    </p:spTree>
    <p:extLst>
      <p:ext uri="{BB962C8B-B14F-4D97-AF65-F5344CB8AC3E}">
        <p14:creationId xmlns:p14="http://schemas.microsoft.com/office/powerpoint/2010/main" val="229767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E4013343-589F-0340-CF42-8383E639C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9"/>
            <a:ext cx="9906000" cy="6866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272B67-174F-477E-DDFE-4B52F2FE4836}"/>
              </a:ext>
            </a:extLst>
          </p:cNvPr>
          <p:cNvSpPr txBox="1"/>
          <p:nvPr/>
        </p:nvSpPr>
        <p:spPr>
          <a:xfrm>
            <a:off x="506896" y="2418450"/>
            <a:ext cx="14030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Beef Bolognaise with Garlic Bread </a:t>
            </a:r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3D2B-AC1B-F0AB-8CA2-D3D28E3D2F51}"/>
              </a:ext>
            </a:extLst>
          </p:cNvPr>
          <p:cNvSpPr txBox="1"/>
          <p:nvPr/>
        </p:nvSpPr>
        <p:spPr>
          <a:xfrm>
            <a:off x="6208644" y="2418449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Roast of the Day, Stuffing &amp; Rich Gravy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Stuffed Chicken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CA817-AB54-9D5E-B82F-D31AF5A93053}"/>
              </a:ext>
            </a:extLst>
          </p:cNvPr>
          <p:cNvSpPr txBox="1"/>
          <p:nvPr/>
        </p:nvSpPr>
        <p:spPr>
          <a:xfrm>
            <a:off x="2355575" y="2421691"/>
            <a:ext cx="1480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Golden Crumbed Fish Fingers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Tex-Mex Enchilada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0B9ABC-C3CC-C396-7E43-EE412FC328C5}"/>
              </a:ext>
            </a:extLst>
          </p:cNvPr>
          <p:cNvSpPr txBox="1"/>
          <p:nvPr/>
        </p:nvSpPr>
        <p:spPr>
          <a:xfrm>
            <a:off x="4282108" y="2418448"/>
            <a:ext cx="155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Lunch Bunch Chicken Curry &amp; Naan Bread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Steak Burger &amp; Gravy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297F2-031A-8B23-46A4-990D6ECE822C}"/>
              </a:ext>
            </a:extLst>
          </p:cNvPr>
          <p:cNvSpPr txBox="1"/>
          <p:nvPr/>
        </p:nvSpPr>
        <p:spPr>
          <a:xfrm>
            <a:off x="8163339" y="2418448"/>
            <a:ext cx="1341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Oven Baked Chicken Nuggets </a:t>
            </a:r>
          </a:p>
          <a:p>
            <a:endParaRPr lang="en-US" sz="1000" b="1" dirty="0"/>
          </a:p>
          <a:p>
            <a:r>
              <a:rPr lang="en-US" sz="1000" b="1" dirty="0"/>
              <a:t>Or</a:t>
            </a:r>
          </a:p>
          <a:p>
            <a:endParaRPr lang="en-US" sz="1000" b="1" dirty="0"/>
          </a:p>
          <a:p>
            <a:r>
              <a:rPr lang="en-US" sz="1000" b="1" dirty="0"/>
              <a:t>Admiral’s Ocean Pie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9A180-5546-289D-7262-753D5AA4D97A}"/>
              </a:ext>
            </a:extLst>
          </p:cNvPr>
          <p:cNvSpPr txBox="1"/>
          <p:nvPr/>
        </p:nvSpPr>
        <p:spPr>
          <a:xfrm>
            <a:off x="506896" y="3959015"/>
            <a:ext cx="13417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Savoy Cabbage </a:t>
            </a:r>
          </a:p>
          <a:p>
            <a:endParaRPr lang="en-US" sz="1000" b="1" dirty="0"/>
          </a:p>
          <a:p>
            <a:r>
              <a:rPr lang="en-US" sz="1000" b="1" dirty="0"/>
              <a:t>Oven Baked Potato Wedges, Spaghetti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21A8F-B759-E0AC-0779-65C2258C48A1}"/>
              </a:ext>
            </a:extLst>
          </p:cNvPr>
          <p:cNvSpPr txBox="1"/>
          <p:nvPr/>
        </p:nvSpPr>
        <p:spPr>
          <a:xfrm>
            <a:off x="2355575" y="3959015"/>
            <a:ext cx="1480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Mini Corn on the Cob &amp; Spaghetti Hoops &amp;  Coleslaw</a:t>
            </a:r>
          </a:p>
          <a:p>
            <a:endParaRPr lang="en-US" sz="1000" b="1" dirty="0"/>
          </a:p>
          <a:p>
            <a:r>
              <a:rPr lang="en-US" sz="1000" b="1" dirty="0"/>
              <a:t>Chipped Potatoes, Pasta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5322F-F025-7EC0-1AC8-BE74E35E9A98}"/>
              </a:ext>
            </a:extLst>
          </p:cNvPr>
          <p:cNvSpPr txBox="1"/>
          <p:nvPr/>
        </p:nvSpPr>
        <p:spPr>
          <a:xfrm>
            <a:off x="4282108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Green Beans &amp; Sweetcorn</a:t>
            </a:r>
          </a:p>
          <a:p>
            <a:endParaRPr lang="en-US" sz="1000" b="1" dirty="0"/>
          </a:p>
          <a:p>
            <a:r>
              <a:rPr lang="en-US" sz="1000" b="1" dirty="0"/>
              <a:t>Mashed Potato, Rice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5F75AC-7C37-6904-B241-97B5F9697338}"/>
              </a:ext>
            </a:extLst>
          </p:cNvPr>
          <p:cNvSpPr txBox="1"/>
          <p:nvPr/>
        </p:nvSpPr>
        <p:spPr>
          <a:xfrm>
            <a:off x="498614" y="2448448"/>
            <a:ext cx="13417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dirty="0"/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1000" b="1" dirty="0"/>
              <a:t>Or </a:t>
            </a:r>
          </a:p>
          <a:p>
            <a:endParaRPr lang="en-US" sz="1000" b="1" dirty="0"/>
          </a:p>
          <a:p>
            <a:r>
              <a:rPr lang="en-US" sz="1000" b="1" dirty="0"/>
              <a:t>Stuffed Bacon Roll/Bacon Slice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6FF26B-025D-2C9E-2434-F589CE65DC3B}"/>
              </a:ext>
            </a:extLst>
          </p:cNvPr>
          <p:cNvSpPr txBox="1"/>
          <p:nvPr/>
        </p:nvSpPr>
        <p:spPr>
          <a:xfrm>
            <a:off x="6208641" y="3959015"/>
            <a:ext cx="155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Cauliflower Cheese &amp;  Baton Carrots </a:t>
            </a:r>
          </a:p>
          <a:p>
            <a:endParaRPr lang="en-US" sz="1000" b="1" dirty="0"/>
          </a:p>
          <a:p>
            <a:r>
              <a:rPr lang="en-US" sz="1000" b="1" dirty="0"/>
              <a:t>Mashed Potato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CAE36-E541-9EB5-8F8C-0BADEECCBF7D}"/>
              </a:ext>
            </a:extLst>
          </p:cNvPr>
          <p:cNvSpPr txBox="1"/>
          <p:nvPr/>
        </p:nvSpPr>
        <p:spPr>
          <a:xfrm>
            <a:off x="8163339" y="3959015"/>
            <a:ext cx="1553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Garden Peas &amp; Baked Beans </a:t>
            </a:r>
          </a:p>
          <a:p>
            <a:endParaRPr lang="en-US" sz="1000" b="1" dirty="0"/>
          </a:p>
          <a:p>
            <a:r>
              <a:rPr lang="en-US" sz="1000" b="1" dirty="0"/>
              <a:t>Chipped Potatoes, Jacket Potato, Salad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A8E30-3102-321B-D95D-5C61B6FFD2C4}"/>
              </a:ext>
            </a:extLst>
          </p:cNvPr>
          <p:cNvSpPr txBox="1"/>
          <p:nvPr/>
        </p:nvSpPr>
        <p:spPr>
          <a:xfrm>
            <a:off x="506895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Chocolate Cake &amp; Custard </a:t>
            </a:r>
          </a:p>
          <a:p>
            <a:endParaRPr lang="en-US" sz="1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32B4E-3484-1309-D017-244E764B2E3C}"/>
              </a:ext>
            </a:extLst>
          </p:cNvPr>
          <p:cNvSpPr txBox="1"/>
          <p:nvPr/>
        </p:nvSpPr>
        <p:spPr>
          <a:xfrm>
            <a:off x="4247321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Cornflake Biscuit &amp; Custard </a:t>
            </a:r>
          </a:p>
          <a:p>
            <a:endParaRPr lang="en-US" sz="1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1E8F6-52F2-D62C-D2F9-E0914404BB0C}"/>
              </a:ext>
            </a:extLst>
          </p:cNvPr>
          <p:cNvSpPr txBox="1"/>
          <p:nvPr/>
        </p:nvSpPr>
        <p:spPr>
          <a:xfrm>
            <a:off x="2377108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Jelly &amp; Mandarin Oranges </a:t>
            </a:r>
          </a:p>
          <a:p>
            <a:endParaRPr lang="en-US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95ED90-9942-B48C-1C30-019F4F10D538}"/>
              </a:ext>
            </a:extLst>
          </p:cNvPr>
          <p:cNvSpPr txBox="1"/>
          <p:nvPr/>
        </p:nvSpPr>
        <p:spPr>
          <a:xfrm>
            <a:off x="6208644" y="5502821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Ice Cream Slider &amp; Fruit </a:t>
            </a:r>
          </a:p>
          <a:p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563204-D7B2-912B-E78A-C0B8C69F7570}"/>
              </a:ext>
            </a:extLst>
          </p:cNvPr>
          <p:cNvSpPr txBox="1"/>
          <p:nvPr/>
        </p:nvSpPr>
        <p:spPr>
          <a:xfrm>
            <a:off x="8163338" y="5499582"/>
            <a:ext cx="134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Homemade Ginger Biscuit &amp; Fruit </a:t>
            </a:r>
          </a:p>
          <a:p>
            <a:endParaRPr lang="en-US" sz="1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A6FAB9-4597-0A2B-A470-741720F6FD6E}"/>
              </a:ext>
            </a:extLst>
          </p:cNvPr>
          <p:cNvSpPr txBox="1"/>
          <p:nvPr/>
        </p:nvSpPr>
        <p:spPr>
          <a:xfrm>
            <a:off x="8163338" y="927531"/>
            <a:ext cx="15538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Week Commencing: </a:t>
            </a:r>
          </a:p>
          <a:p>
            <a:pPr algn="r"/>
            <a:r>
              <a:rPr lang="en-US" sz="1000" b="1" dirty="0"/>
              <a:t>Sept 11, Oct 09, Nov 06, Dec 04, Jan 08, Feb 05.</a:t>
            </a:r>
          </a:p>
        </p:txBody>
      </p:sp>
    </p:spTree>
    <p:extLst>
      <p:ext uri="{BB962C8B-B14F-4D97-AF65-F5344CB8AC3E}">
        <p14:creationId xmlns:p14="http://schemas.microsoft.com/office/powerpoint/2010/main" val="3435316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b5e4cd-4fb9-4a04-b8e7-1efb93a0c348" xsi:nil="true"/>
    <lcf76f155ced4ddcb4097134ff3c332f xmlns="f098a31c-cf5f-4701-95f1-80706b2c230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F6A216415F1644B0F17BC0E89F2F5F" ma:contentTypeVersion="14" ma:contentTypeDescription="Create a new document." ma:contentTypeScope="" ma:versionID="491c56c2a6e07e773090ece41851c3e0">
  <xsd:schema xmlns:xsd="http://www.w3.org/2001/XMLSchema" xmlns:xs="http://www.w3.org/2001/XMLSchema" xmlns:p="http://schemas.microsoft.com/office/2006/metadata/properties" xmlns:ns2="f098a31c-cf5f-4701-95f1-80706b2c2303" xmlns:ns3="3fb5e4cd-4fb9-4a04-b8e7-1efb93a0c348" targetNamespace="http://schemas.microsoft.com/office/2006/metadata/properties" ma:root="true" ma:fieldsID="830032b812f6908411761dd751c71c28" ns2:_="" ns3:_="">
    <xsd:import namespace="f098a31c-cf5f-4701-95f1-80706b2c2303"/>
    <xsd:import namespace="3fb5e4cd-4fb9-4a04-b8e7-1efb93a0c3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8a31c-cf5f-4701-95f1-80706b2c23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aff38f7-ee34-4d40-91c2-8b7815243f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5e4cd-4fb9-4a04-b8e7-1efb93a0c34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c826e99-0cdf-4f43-8e71-30575ae1e51d}" ma:internalName="TaxCatchAll" ma:showField="CatchAllData" ma:web="3fb5e4cd-4fb9-4a04-b8e7-1efb93a0c3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A8DD90-21EC-4C51-83DE-22F53DEB78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8C05BE-FB25-46AF-9AB2-1397D9155403}">
  <ds:schemaRefs>
    <ds:schemaRef ds:uri="f098a31c-cf5f-4701-95f1-80706b2c2303"/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3fb5e4cd-4fb9-4a04-b8e7-1efb93a0c348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A2AD182-F131-428C-9C14-B987ECB937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98a31c-cf5f-4701-95f1-80706b2c2303"/>
    <ds:schemaRef ds:uri="3fb5e4cd-4fb9-4a04-b8e7-1efb93a0c3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</TotalTime>
  <Words>564</Words>
  <Application>Microsoft Office PowerPoint</Application>
  <PresentationFormat>A4 Paper (210x297 mm)</PresentationFormat>
  <Paragraphs>194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Colm Bradley</dc:creator>
  <cp:lastModifiedBy>C McWilliams</cp:lastModifiedBy>
  <cp:revision>12</cp:revision>
  <cp:lastPrinted>2023-06-22T08:58:39Z</cp:lastPrinted>
  <dcterms:created xsi:type="dcterms:W3CDTF">2023-05-25T09:12:29Z</dcterms:created>
  <dcterms:modified xsi:type="dcterms:W3CDTF">2023-08-31T09:54:41Z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0x010100CEF6A216415F1644B0F17BC0E89F2F5F</vt:lpwstr>
  </property>
  <property fmtid="{D5CDD505-2E9C-101B-9397-08002B2CF9AE}" pid="3" name="MediaServiceImageTags">
    <vt:lpwstr/>
  </property>
</Properties>
</file>